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3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0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7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2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4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7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93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80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74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698C-8BE4-4AEE-BA5A-EF36075DAD78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0FDF-8FC8-42FB-98FB-DD74B23F5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5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-645834"/>
            <a:ext cx="12192000" cy="809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softEdge rad="5588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9600" dirty="0" smtClean="0">
                <a:solidFill>
                  <a:schemeClr val="bg1"/>
                </a:solidFill>
              </a:rPr>
              <a:t>工事中です</a:t>
            </a:r>
            <a:endParaRPr kumimoji="1"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</a:rPr>
              <a:t>しばらくおまちください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1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工事中です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工事中です</dc:title>
  <dc:creator>t-tahara@jcom.home.ne.jp</dc:creator>
  <cp:lastModifiedBy>t-tahara@jcom.home.ne.jp</cp:lastModifiedBy>
  <cp:revision>2</cp:revision>
  <dcterms:created xsi:type="dcterms:W3CDTF">2020-05-16T01:42:21Z</dcterms:created>
  <dcterms:modified xsi:type="dcterms:W3CDTF">2020-05-16T01:43:23Z</dcterms:modified>
</cp:coreProperties>
</file>