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3" autoAdjust="0"/>
    <p:restoredTop sz="94660"/>
  </p:normalViewPr>
  <p:slideViewPr>
    <p:cSldViewPr snapToGrid="0">
      <p:cViewPr varScale="1">
        <p:scale>
          <a:sx n="55" d="100"/>
          <a:sy n="55" d="100"/>
        </p:scale>
        <p:origin x="34" y="6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698C-8BE4-4AEE-BA5A-EF36075DAD78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10FDF-8FC8-42FB-98FB-DD74B23F5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433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698C-8BE4-4AEE-BA5A-EF36075DAD78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10FDF-8FC8-42FB-98FB-DD74B23F5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90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698C-8BE4-4AEE-BA5A-EF36075DAD78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10FDF-8FC8-42FB-98FB-DD74B23F5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879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698C-8BE4-4AEE-BA5A-EF36075DAD78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10FDF-8FC8-42FB-98FB-DD74B23F5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308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698C-8BE4-4AEE-BA5A-EF36075DAD78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10FDF-8FC8-42FB-98FB-DD74B23F5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155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698C-8BE4-4AEE-BA5A-EF36075DAD78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10FDF-8FC8-42FB-98FB-DD74B23F5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23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698C-8BE4-4AEE-BA5A-EF36075DAD78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10FDF-8FC8-42FB-98FB-DD74B23F5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643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698C-8BE4-4AEE-BA5A-EF36075DAD78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10FDF-8FC8-42FB-98FB-DD74B23F5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871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698C-8BE4-4AEE-BA5A-EF36075DAD78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10FDF-8FC8-42FB-98FB-DD74B23F5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5933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698C-8BE4-4AEE-BA5A-EF36075DAD78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10FDF-8FC8-42FB-98FB-DD74B23F5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804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698C-8BE4-4AEE-BA5A-EF36075DAD78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10FDF-8FC8-42FB-98FB-DD74B23F5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742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2698C-8BE4-4AEE-BA5A-EF36075DAD78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10FDF-8FC8-42FB-98FB-DD74B23F5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25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54" y="-645834"/>
            <a:ext cx="12192000" cy="8098971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  <a:softEdge rad="558800"/>
          </a:effec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9600" dirty="0" smtClean="0">
                <a:solidFill>
                  <a:schemeClr val="bg1"/>
                </a:solidFill>
              </a:rPr>
              <a:t>工事中です</a:t>
            </a:r>
            <a:endParaRPr kumimoji="1"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 smtClean="0">
                <a:solidFill>
                  <a:schemeClr val="bg1"/>
                </a:solidFill>
              </a:rPr>
              <a:t>しばらくおまちください</a:t>
            </a:r>
            <a:endParaRPr kumimoji="1" lang="ja-JP" alt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818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工事中です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工事中です</dc:title>
  <dc:creator>t-tahara@jcom.home.ne.jp</dc:creator>
  <cp:lastModifiedBy>t-tahara@jcom.home.ne.jp</cp:lastModifiedBy>
  <cp:revision>2</cp:revision>
  <dcterms:created xsi:type="dcterms:W3CDTF">2020-05-16T01:42:21Z</dcterms:created>
  <dcterms:modified xsi:type="dcterms:W3CDTF">2020-05-16T01:43:23Z</dcterms:modified>
</cp:coreProperties>
</file>